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9144000"/>
  <p:notesSz cx="6858000" cy="9144000"/>
  <p:embeddedFontLst>
    <p:embeddedFont>
      <p:font typeface="Questrial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0oEViUceOODkoeZhBubpYoLsa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Questria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45.png"/><Relationship Id="rId7" Type="http://schemas.openxmlformats.org/officeDocument/2006/relationships/image" Target="../media/image11.jp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78.png"/><Relationship Id="rId5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79.png"/><Relationship Id="rId5" Type="http://schemas.openxmlformats.org/officeDocument/2006/relationships/image" Target="../media/image51.png"/><Relationship Id="rId6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80.png"/><Relationship Id="rId5" Type="http://schemas.openxmlformats.org/officeDocument/2006/relationships/image" Target="../media/image6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58.png"/><Relationship Id="rId5" Type="http://schemas.openxmlformats.org/officeDocument/2006/relationships/image" Target="../media/image75.png"/><Relationship Id="rId6" Type="http://schemas.openxmlformats.org/officeDocument/2006/relationships/image" Target="../media/image71.png"/><Relationship Id="rId7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65.png"/><Relationship Id="rId5" Type="http://schemas.openxmlformats.org/officeDocument/2006/relationships/image" Target="../media/image7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76.png"/><Relationship Id="rId5" Type="http://schemas.openxmlformats.org/officeDocument/2006/relationships/image" Target="../media/image7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Relationship Id="rId4" Type="http://schemas.openxmlformats.org/officeDocument/2006/relationships/image" Target="../media/image16.jpg"/><Relationship Id="rId9" Type="http://schemas.openxmlformats.org/officeDocument/2006/relationships/image" Target="../media/image6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23.jpg"/><Relationship Id="rId8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7.gif"/><Relationship Id="rId4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15.jp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15.jpg"/><Relationship Id="rId9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42.gif"/><Relationship Id="rId8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124" y="5163037"/>
            <a:ext cx="4504031" cy="63250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994182" y="5365682"/>
            <a:ext cx="379778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Juno          James Jack         Wendy Joowon</a:t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9103" y="5247727"/>
            <a:ext cx="494419" cy="49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8158" y="5365699"/>
            <a:ext cx="258526" cy="25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2266" y="5374919"/>
            <a:ext cx="258525" cy="2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7">
            <a:alphaModFix/>
          </a:blip>
          <a:srcRect b="0" l="13050" r="11669" t="0"/>
          <a:stretch/>
        </p:blipFill>
        <p:spPr>
          <a:xfrm>
            <a:off x="0" y="-12783"/>
            <a:ext cx="9150220" cy="687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8">
            <a:alphaModFix/>
          </a:blip>
          <a:srcRect b="36778" l="31713" r="32056" t="24600"/>
          <a:stretch/>
        </p:blipFill>
        <p:spPr>
          <a:xfrm>
            <a:off x="3174319" y="1152029"/>
            <a:ext cx="3348744" cy="403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06909" y="5415369"/>
            <a:ext cx="4639860" cy="6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0">
            <a:alphaModFix/>
          </a:blip>
          <a:srcRect b="22135" l="0" r="0" t="0"/>
          <a:stretch/>
        </p:blipFill>
        <p:spPr>
          <a:xfrm>
            <a:off x="7981538" y="118916"/>
            <a:ext cx="1030658" cy="54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0"/>
          <p:cNvSpPr txBox="1"/>
          <p:nvPr/>
        </p:nvSpPr>
        <p:spPr>
          <a:xfrm>
            <a:off x="3282224" y="3007468"/>
            <a:ext cx="257955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 in</a:t>
            </a:r>
            <a:endParaRPr/>
          </a:p>
        </p:txBody>
      </p:sp>
      <p:sp>
        <p:nvSpPr>
          <p:cNvPr id="258" name="Google Shape;258;p10"/>
          <p:cNvSpPr txBox="1"/>
          <p:nvPr/>
        </p:nvSpPr>
        <p:spPr>
          <a:xfrm>
            <a:off x="229538" y="82133"/>
            <a:ext cx="6634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10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1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1"/>
          <p:cNvSpPr txBox="1"/>
          <p:nvPr/>
        </p:nvSpPr>
        <p:spPr>
          <a:xfrm>
            <a:off x="229540" y="910269"/>
            <a:ext cx="664367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Forgot password?</a:t>
            </a:r>
            <a:endParaRPr/>
          </a:p>
        </p:txBody>
      </p:sp>
      <p:pic>
        <p:nvPicPr>
          <p:cNvPr id="268" name="Google Shape;26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308" y="2106505"/>
            <a:ext cx="2381792" cy="415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0638" y="2106504"/>
            <a:ext cx="5214976" cy="415769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1"/>
          <p:cNvSpPr txBox="1"/>
          <p:nvPr/>
        </p:nvSpPr>
        <p:spPr>
          <a:xfrm>
            <a:off x="229540" y="82133"/>
            <a:ext cx="8497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Functions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11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2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2"/>
          <p:cNvSpPr txBox="1"/>
          <p:nvPr/>
        </p:nvSpPr>
        <p:spPr>
          <a:xfrm>
            <a:off x="229540" y="82133"/>
            <a:ext cx="8497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Functions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2"/>
          <p:cNvSpPr txBox="1"/>
          <p:nvPr/>
        </p:nvSpPr>
        <p:spPr>
          <a:xfrm>
            <a:off x="229540" y="910269"/>
            <a:ext cx="836927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password change</a:t>
            </a:r>
            <a:endParaRPr/>
          </a:p>
        </p:txBody>
      </p:sp>
      <p:pic>
        <p:nvPicPr>
          <p:cNvPr id="281" name="Google Shape;28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163" y="2161953"/>
            <a:ext cx="1837460" cy="377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2"/>
          <p:cNvPicPr preferRelativeResize="0"/>
          <p:nvPr/>
        </p:nvPicPr>
        <p:blipFill rotWithShape="1">
          <a:blip r:embed="rId5">
            <a:alphaModFix/>
          </a:blip>
          <a:srcRect b="0" l="5662" r="7248" t="0"/>
          <a:stretch/>
        </p:blipFill>
        <p:spPr>
          <a:xfrm>
            <a:off x="2306319" y="2161953"/>
            <a:ext cx="3120391" cy="372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2"/>
          <p:cNvPicPr preferRelativeResize="0"/>
          <p:nvPr/>
        </p:nvPicPr>
        <p:blipFill rotWithShape="1">
          <a:blip r:embed="rId6">
            <a:alphaModFix/>
          </a:blip>
          <a:srcRect b="0" l="7739" r="7479" t="0"/>
          <a:stretch/>
        </p:blipFill>
        <p:spPr>
          <a:xfrm>
            <a:off x="5592406" y="2161953"/>
            <a:ext cx="3338234" cy="372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 txBox="1"/>
          <p:nvPr>
            <p:ph idx="12" type="sldNum"/>
          </p:nvPr>
        </p:nvSpPr>
        <p:spPr>
          <a:xfrm>
            <a:off x="6569710" y="581230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12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3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3"/>
          <p:cNvSpPr txBox="1"/>
          <p:nvPr/>
        </p:nvSpPr>
        <p:spPr>
          <a:xfrm>
            <a:off x="229540" y="82133"/>
            <a:ext cx="849707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Functions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229540" y="910269"/>
            <a:ext cx="775616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 cancellation</a:t>
            </a:r>
            <a:endParaRPr/>
          </a:p>
        </p:txBody>
      </p:sp>
      <p:pic>
        <p:nvPicPr>
          <p:cNvPr id="294" name="Google Shape;2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953" y="2202838"/>
            <a:ext cx="2489772" cy="43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6478" y="2202838"/>
            <a:ext cx="4956960" cy="43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3"/>
          <p:cNvSpPr txBox="1"/>
          <p:nvPr/>
        </p:nvSpPr>
        <p:spPr>
          <a:xfrm>
            <a:off x="229540" y="82133"/>
            <a:ext cx="8497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Functions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13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4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4"/>
          <p:cNvSpPr txBox="1"/>
          <p:nvPr/>
        </p:nvSpPr>
        <p:spPr>
          <a:xfrm>
            <a:off x="1519177" y="789580"/>
            <a:ext cx="610564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Heart Related Data</a:t>
            </a:r>
            <a:endParaRPr/>
          </a:p>
        </p:txBody>
      </p:sp>
      <p:pic>
        <p:nvPicPr>
          <p:cNvPr id="306" name="Google Shape;3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741" y="3203194"/>
            <a:ext cx="8848518" cy="267853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4"/>
          <p:cNvSpPr txBox="1"/>
          <p:nvPr/>
        </p:nvSpPr>
        <p:spPr>
          <a:xfrm>
            <a:off x="229538" y="82133"/>
            <a:ext cx="6634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1281" y="2541512"/>
            <a:ext cx="2550879" cy="417996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14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5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5"/>
          <p:cNvSpPr txBox="1"/>
          <p:nvPr/>
        </p:nvSpPr>
        <p:spPr>
          <a:xfrm>
            <a:off x="1025260" y="910269"/>
            <a:ext cx="709348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Heart Related Data</a:t>
            </a:r>
            <a:endParaRPr/>
          </a:p>
        </p:txBody>
      </p:sp>
      <p:pic>
        <p:nvPicPr>
          <p:cNvPr id="318" name="Google Shape;3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693" y="3423462"/>
            <a:ext cx="8726613" cy="266646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5"/>
          <p:cNvSpPr txBox="1"/>
          <p:nvPr/>
        </p:nvSpPr>
        <p:spPr>
          <a:xfrm>
            <a:off x="229538" y="82133"/>
            <a:ext cx="6634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15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6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6"/>
          <p:cNvSpPr txBox="1"/>
          <p:nvPr/>
        </p:nvSpPr>
        <p:spPr>
          <a:xfrm>
            <a:off x="229538" y="82133"/>
            <a:ext cx="6634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6"/>
          <p:cNvPicPr preferRelativeResize="0"/>
          <p:nvPr/>
        </p:nvPicPr>
        <p:blipFill rotWithShape="1">
          <a:blip r:embed="rId4">
            <a:alphaModFix/>
          </a:blip>
          <a:srcRect b="20147" l="18346" r="17312" t="21970"/>
          <a:stretch/>
        </p:blipFill>
        <p:spPr>
          <a:xfrm rot="-5400000">
            <a:off x="126731" y="2636333"/>
            <a:ext cx="2445822" cy="176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778" y="4743008"/>
            <a:ext cx="1211376" cy="4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6"/>
          <p:cNvSpPr txBox="1"/>
          <p:nvPr/>
        </p:nvSpPr>
        <p:spPr>
          <a:xfrm>
            <a:off x="4081320" y="2297186"/>
            <a:ext cx="98135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Ask Data</a:t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2922796" y="3710351"/>
            <a:ext cx="3504274" cy="268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6"/>
          <p:cNvSpPr txBox="1"/>
          <p:nvPr/>
        </p:nvSpPr>
        <p:spPr>
          <a:xfrm>
            <a:off x="3823236" y="3318379"/>
            <a:ext cx="14975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Historical Data</a:t>
            </a:r>
            <a:endParaRPr/>
          </a:p>
        </p:txBody>
      </p:sp>
      <p:sp>
        <p:nvSpPr>
          <p:cNvPr id="334" name="Google Shape;334;p16"/>
          <p:cNvSpPr txBox="1"/>
          <p:nvPr/>
        </p:nvSpPr>
        <p:spPr>
          <a:xfrm>
            <a:off x="3782553" y="4324361"/>
            <a:ext cx="157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Real-Time Data</a:t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flipH="1">
            <a:off x="2861855" y="2667549"/>
            <a:ext cx="3474356" cy="268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6"/>
          <p:cNvGrpSpPr/>
          <p:nvPr/>
        </p:nvGrpSpPr>
        <p:grpSpPr>
          <a:xfrm>
            <a:off x="7191524" y="2328995"/>
            <a:ext cx="1460951" cy="2940631"/>
            <a:chOff x="7286612" y="1866759"/>
            <a:chExt cx="1460951" cy="2940631"/>
          </a:xfrm>
        </p:grpSpPr>
        <p:pic>
          <p:nvPicPr>
            <p:cNvPr id="337" name="Google Shape;337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86612" y="1866759"/>
              <a:ext cx="1460951" cy="294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52536" y="2879574"/>
              <a:ext cx="1129101" cy="1275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" name="Google Shape;339;p16"/>
          <p:cNvSpPr/>
          <p:nvPr/>
        </p:nvSpPr>
        <p:spPr>
          <a:xfrm>
            <a:off x="2922796" y="4716333"/>
            <a:ext cx="3504274" cy="2689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16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7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7"/>
          <p:cNvSpPr txBox="1"/>
          <p:nvPr/>
        </p:nvSpPr>
        <p:spPr>
          <a:xfrm>
            <a:off x="2044552" y="798509"/>
            <a:ext cx="512467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Quality Data</a:t>
            </a:r>
            <a:endParaRPr/>
          </a:p>
        </p:txBody>
      </p:sp>
      <p:pic>
        <p:nvPicPr>
          <p:cNvPr id="349" name="Google Shape;349;p17"/>
          <p:cNvPicPr preferRelativeResize="0"/>
          <p:nvPr/>
        </p:nvPicPr>
        <p:blipFill rotWithShape="1">
          <a:blip r:embed="rId4">
            <a:alphaModFix/>
          </a:blip>
          <a:srcRect b="4629" l="16197" r="1093" t="48796"/>
          <a:stretch/>
        </p:blipFill>
        <p:spPr>
          <a:xfrm>
            <a:off x="452277" y="2931394"/>
            <a:ext cx="823944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7"/>
          <p:cNvSpPr txBox="1"/>
          <p:nvPr/>
        </p:nvSpPr>
        <p:spPr>
          <a:xfrm>
            <a:off x="229538" y="82133"/>
            <a:ext cx="6634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7314" y="2576196"/>
            <a:ext cx="2331720" cy="41452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17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8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8"/>
          <p:cNvSpPr txBox="1"/>
          <p:nvPr/>
        </p:nvSpPr>
        <p:spPr>
          <a:xfrm>
            <a:off x="2009661" y="796206"/>
            <a:ext cx="512467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Quality Data</a:t>
            </a:r>
            <a:endParaRPr/>
          </a:p>
        </p:txBody>
      </p:sp>
      <p:pic>
        <p:nvPicPr>
          <p:cNvPr id="361" name="Google Shape;361;p18"/>
          <p:cNvPicPr preferRelativeResize="0"/>
          <p:nvPr/>
        </p:nvPicPr>
        <p:blipFill rotWithShape="1">
          <a:blip r:embed="rId4">
            <a:alphaModFix/>
          </a:blip>
          <a:srcRect b="4362" l="16596" r="1756" t="49076"/>
          <a:stretch/>
        </p:blipFill>
        <p:spPr>
          <a:xfrm>
            <a:off x="839008" y="3521025"/>
            <a:ext cx="7465979" cy="240273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8"/>
          <p:cNvSpPr txBox="1"/>
          <p:nvPr/>
        </p:nvSpPr>
        <p:spPr>
          <a:xfrm>
            <a:off x="229538" y="82133"/>
            <a:ext cx="6634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2955" y="2599500"/>
            <a:ext cx="2387286" cy="42440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5" name="Google Shape;365;p18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19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9"/>
          <p:cNvSpPr txBox="1"/>
          <p:nvPr/>
        </p:nvSpPr>
        <p:spPr>
          <a:xfrm>
            <a:off x="1066880" y="910269"/>
            <a:ext cx="701025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Quality in Map </a:t>
            </a:r>
            <a:endParaRPr/>
          </a:p>
        </p:txBody>
      </p:sp>
      <p:sp>
        <p:nvSpPr>
          <p:cNvPr id="373" name="Google Shape;373;p19"/>
          <p:cNvSpPr txBox="1"/>
          <p:nvPr/>
        </p:nvSpPr>
        <p:spPr>
          <a:xfrm>
            <a:off x="229538" y="82133"/>
            <a:ext cx="6634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19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685" y="2470724"/>
            <a:ext cx="7270629" cy="349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229540" y="56733"/>
            <a:ext cx="62056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are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7685" l="33698" r="0" t="1850"/>
          <a:stretch/>
        </p:blipFill>
        <p:spPr>
          <a:xfrm>
            <a:off x="3764193" y="4105477"/>
            <a:ext cx="1440000" cy="19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5">
            <a:alphaModFix/>
          </a:blip>
          <a:srcRect b="32366" l="-1" r="11684" t="0"/>
          <a:stretch/>
        </p:blipFill>
        <p:spPr>
          <a:xfrm>
            <a:off x="5565437" y="4108653"/>
            <a:ext cx="1440000" cy="19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9669" y="4124247"/>
            <a:ext cx="1440000" cy="19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7">
            <a:alphaModFix/>
          </a:blip>
          <a:srcRect b="22031" l="6974" r="32244" t="29837"/>
          <a:stretch/>
        </p:blipFill>
        <p:spPr>
          <a:xfrm>
            <a:off x="152741" y="4108653"/>
            <a:ext cx="1440000" cy="19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244109" y="3600804"/>
            <a:ext cx="13311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Sensor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936765" y="3582962"/>
            <a:ext cx="3246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545229" y="3565642"/>
            <a:ext cx="3246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490609" y="5629907"/>
            <a:ext cx="764264" cy="369332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Juno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4107553" y="5629907"/>
            <a:ext cx="764264" cy="369332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Jack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7637912" y="5629907"/>
            <a:ext cx="984712" cy="369332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Joowon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5914403" y="5629907"/>
            <a:ext cx="742067" cy="369332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Umji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8">
            <a:alphaModFix/>
          </a:blip>
          <a:srcRect b="10000" l="-1" r="16361" t="7461"/>
          <a:stretch/>
        </p:blipFill>
        <p:spPr>
          <a:xfrm>
            <a:off x="1954220" y="4108653"/>
            <a:ext cx="1440000" cy="19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>
            <a:off x="2248485" y="5629907"/>
            <a:ext cx="892509" cy="369332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James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>
            <p:ph idx="12" type="sldNum"/>
          </p:nvPr>
        </p:nvSpPr>
        <p:spPr>
          <a:xfrm>
            <a:off x="6266312" y="63325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" name="Google Shape;11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74482" y="947052"/>
            <a:ext cx="2819421" cy="2462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CA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514" y="1738903"/>
            <a:ext cx="5467232" cy="41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0"/>
          <p:cNvSpPr/>
          <p:nvPr/>
        </p:nvSpPr>
        <p:spPr>
          <a:xfrm>
            <a:off x="1937791" y="1150536"/>
            <a:ext cx="5593955" cy="661662"/>
          </a:xfrm>
          <a:prstGeom prst="rect">
            <a:avLst/>
          </a:prstGeom>
          <a:solidFill>
            <a:srgbClr val="FFCA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0"/>
          <p:cNvSpPr/>
          <p:nvPr/>
        </p:nvSpPr>
        <p:spPr>
          <a:xfrm>
            <a:off x="1772155" y="5753338"/>
            <a:ext cx="6139544" cy="253448"/>
          </a:xfrm>
          <a:prstGeom prst="rect">
            <a:avLst/>
          </a:prstGeom>
          <a:solidFill>
            <a:srgbClr val="FFCA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466" y="444081"/>
            <a:ext cx="2674390" cy="124993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20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229540" y="56733"/>
            <a:ext cx="62056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9695" y="2952911"/>
            <a:ext cx="3271348" cy="8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6356" y="1801354"/>
            <a:ext cx="3304687" cy="8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9695" y="4104468"/>
            <a:ext cx="3234904" cy="82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3729577" y="3046622"/>
            <a:ext cx="29603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Demonstration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4334426" y="4225517"/>
            <a:ext cx="23554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Q&amp;A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4001175" y="1922404"/>
            <a:ext cx="217102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 Idea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229540" y="82133"/>
            <a:ext cx="8497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ORIGIANL IDEA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4"/>
          <p:cNvGrpSpPr/>
          <p:nvPr/>
        </p:nvGrpSpPr>
        <p:grpSpPr>
          <a:xfrm>
            <a:off x="5448299" y="1998995"/>
            <a:ext cx="3185121" cy="2819400"/>
            <a:chOff x="5479814" y="2146300"/>
            <a:chExt cx="3195104" cy="2828238"/>
          </a:xfrm>
        </p:grpSpPr>
        <p:sp>
          <p:nvSpPr>
            <p:cNvPr id="142" name="Google Shape;142;p4"/>
            <p:cNvSpPr/>
            <p:nvPr/>
          </p:nvSpPr>
          <p:spPr>
            <a:xfrm>
              <a:off x="5479815" y="2146300"/>
              <a:ext cx="3195103" cy="194671"/>
            </a:xfrm>
            <a:prstGeom prst="rect">
              <a:avLst/>
            </a:prstGeom>
            <a:solidFill>
              <a:srgbClr val="4895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4"/>
            <p:cNvPicPr preferRelativeResize="0"/>
            <p:nvPr/>
          </p:nvPicPr>
          <p:blipFill rotWithShape="1">
            <a:blip r:embed="rId4">
              <a:alphaModFix/>
            </a:blip>
            <a:srcRect b="0" l="19969" r="0" t="18463"/>
            <a:stretch/>
          </p:blipFill>
          <p:spPr>
            <a:xfrm>
              <a:off x="5479814" y="2340971"/>
              <a:ext cx="3195103" cy="26335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4"/>
          <p:cNvSpPr txBox="1"/>
          <p:nvPr/>
        </p:nvSpPr>
        <p:spPr>
          <a:xfrm>
            <a:off x="304142" y="1559030"/>
            <a:ext cx="5029857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case of fire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1. Fire is detected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2. Detect where the person 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in the building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3. Figure out available paths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4. Navigate to the closest exit</a:t>
            </a:r>
            <a:endParaRPr b="1"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229540" y="82133"/>
            <a:ext cx="8497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ORIGINAL IDEA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 b="14363" l="728" r="39168" t="20307"/>
          <a:stretch/>
        </p:blipFill>
        <p:spPr>
          <a:xfrm>
            <a:off x="4428163" y="2686413"/>
            <a:ext cx="4743453" cy="337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6338" y="3137881"/>
            <a:ext cx="882847" cy="8828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/>
          <p:nvPr/>
        </p:nvSpPr>
        <p:spPr>
          <a:xfrm>
            <a:off x="900159" y="3271729"/>
            <a:ext cx="483476" cy="2373531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2945052" y="4195516"/>
            <a:ext cx="483476" cy="1475364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2954163" y="5479195"/>
            <a:ext cx="483476" cy="184665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906931" y="5512053"/>
            <a:ext cx="483476" cy="18466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906931" y="5744250"/>
            <a:ext cx="5606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1569782" y="5744250"/>
            <a:ext cx="671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CO2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2245138" y="5735359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SO2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2916413" y="5733787"/>
            <a:ext cx="603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NO2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900159" y="3684368"/>
            <a:ext cx="483476" cy="196481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1602729" y="3480509"/>
            <a:ext cx="483476" cy="21969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1602729" y="4695354"/>
            <a:ext cx="483476" cy="962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253122" y="4024041"/>
            <a:ext cx="483476" cy="1635320"/>
          </a:xfrm>
          <a:prstGeom prst="rect">
            <a:avLst/>
          </a:prstGeom>
          <a:solidFill>
            <a:srgbClr val="E9A5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2241418" y="4444310"/>
            <a:ext cx="483476" cy="1232268"/>
          </a:xfrm>
          <a:prstGeom prst="rect">
            <a:avLst/>
          </a:prstGeom>
          <a:solidFill>
            <a:srgbClr val="E9A5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954163" y="5139992"/>
            <a:ext cx="483476" cy="48875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5"/>
          <p:cNvCxnSpPr/>
          <p:nvPr/>
        </p:nvCxnSpPr>
        <p:spPr>
          <a:xfrm>
            <a:off x="607279" y="5696718"/>
            <a:ext cx="295785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5"/>
          <p:cNvCxnSpPr/>
          <p:nvPr/>
        </p:nvCxnSpPr>
        <p:spPr>
          <a:xfrm flipH="1" rot="10800000">
            <a:off x="636676" y="3159073"/>
            <a:ext cx="6924" cy="2547966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5"/>
          <p:cNvSpPr txBox="1"/>
          <p:nvPr/>
        </p:nvSpPr>
        <p:spPr>
          <a:xfrm>
            <a:off x="117404" y="2726014"/>
            <a:ext cx="21600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Concentration Level  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9426" y="4305249"/>
            <a:ext cx="882847" cy="88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1853" y="2899445"/>
            <a:ext cx="882847" cy="88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48261" y="5083601"/>
            <a:ext cx="882847" cy="882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 txBox="1"/>
          <p:nvPr/>
        </p:nvSpPr>
        <p:spPr>
          <a:xfrm>
            <a:off x="4841720" y="3668320"/>
            <a:ext cx="326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7762486" y="4871057"/>
            <a:ext cx="326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8000473" y="3458147"/>
            <a:ext cx="326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8726445" y="5560517"/>
            <a:ext cx="3264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8429" y="3852986"/>
            <a:ext cx="706936" cy="70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"/>
          <p:cNvSpPr/>
          <p:nvPr/>
        </p:nvSpPr>
        <p:spPr>
          <a:xfrm>
            <a:off x="1603951" y="5491521"/>
            <a:ext cx="483476" cy="184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2245932" y="5492468"/>
            <a:ext cx="483476" cy="178412"/>
          </a:xfrm>
          <a:prstGeom prst="rect">
            <a:avLst/>
          </a:prstGeom>
          <a:solidFill>
            <a:srgbClr val="E9A5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5"/>
          <p:cNvCxnSpPr/>
          <p:nvPr/>
        </p:nvCxnSpPr>
        <p:spPr>
          <a:xfrm>
            <a:off x="647337" y="3910734"/>
            <a:ext cx="3037603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5"/>
          <p:cNvSpPr txBox="1"/>
          <p:nvPr/>
        </p:nvSpPr>
        <p:spPr>
          <a:xfrm>
            <a:off x="229540" y="3726068"/>
            <a:ext cx="437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6992" y="4669927"/>
            <a:ext cx="706936" cy="70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6291" y="4907467"/>
            <a:ext cx="706936" cy="70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2660" y="3039204"/>
            <a:ext cx="706936" cy="70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3932" y="3598313"/>
            <a:ext cx="706936" cy="70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 txBox="1"/>
          <p:nvPr/>
        </p:nvSpPr>
        <p:spPr>
          <a:xfrm>
            <a:off x="1438841" y="1296024"/>
            <a:ext cx="6724871" cy="1015663"/>
          </a:xfrm>
          <a:prstGeom prst="rect">
            <a:avLst/>
          </a:prstGeom>
          <a:noFill/>
          <a:ln cap="flat" cmpd="sng" w="57150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Fire Detection</a:t>
            </a:r>
            <a:endParaRPr sz="60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 txBox="1"/>
          <p:nvPr/>
        </p:nvSpPr>
        <p:spPr>
          <a:xfrm>
            <a:off x="229540" y="82133"/>
            <a:ext cx="8497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IDEA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491589" y="3030295"/>
            <a:ext cx="6394516" cy="3064626"/>
            <a:chOff x="1039473" y="984738"/>
            <a:chExt cx="10488191" cy="4968600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4">
              <a:alphaModFix/>
            </a:blip>
            <a:srcRect b="15299" l="0" r="0" t="15812"/>
            <a:stretch/>
          </p:blipFill>
          <p:spPr>
            <a:xfrm>
              <a:off x="1039473" y="984738"/>
              <a:ext cx="10488191" cy="472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" name="Google Shape;202;p6"/>
            <p:cNvGrpSpPr/>
            <p:nvPr/>
          </p:nvGrpSpPr>
          <p:grpSpPr>
            <a:xfrm>
              <a:off x="1221184" y="984738"/>
              <a:ext cx="9716449" cy="4968600"/>
              <a:chOff x="1221184" y="984738"/>
              <a:chExt cx="9716449" cy="4968600"/>
            </a:xfrm>
          </p:grpSpPr>
          <p:pic>
            <p:nvPicPr>
              <p:cNvPr id="203" name="Google Shape;203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21184" y="984738"/>
                <a:ext cx="2612262" cy="261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21184" y="3341076"/>
                <a:ext cx="2612262" cy="261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06831" y="984738"/>
                <a:ext cx="2612262" cy="261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06831" y="3341076"/>
                <a:ext cx="2612262" cy="261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992478" y="984738"/>
                <a:ext cx="2612262" cy="261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" name="Google Shape;208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992478" y="3341076"/>
                <a:ext cx="2612262" cy="261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25371" y="984738"/>
                <a:ext cx="2612262" cy="26122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325371" y="3341076"/>
                <a:ext cx="2612262" cy="26122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1" name="Google Shape;21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46362" y="4087550"/>
            <a:ext cx="433382" cy="433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6"/>
          <p:cNvCxnSpPr/>
          <p:nvPr/>
        </p:nvCxnSpPr>
        <p:spPr>
          <a:xfrm flipH="1" rot="10800000">
            <a:off x="991880" y="4406505"/>
            <a:ext cx="1222027" cy="1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3" name="Google Shape;213;p6"/>
          <p:cNvCxnSpPr/>
          <p:nvPr/>
        </p:nvCxnSpPr>
        <p:spPr>
          <a:xfrm flipH="1">
            <a:off x="2194513" y="4382485"/>
            <a:ext cx="1" cy="1597128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4" name="Google Shape;214;p6"/>
          <p:cNvSpPr txBox="1"/>
          <p:nvPr/>
        </p:nvSpPr>
        <p:spPr>
          <a:xfrm>
            <a:off x="1973199" y="1311294"/>
            <a:ext cx="5918521" cy="1015663"/>
          </a:xfrm>
          <a:prstGeom prst="rect">
            <a:avLst/>
          </a:prstGeom>
          <a:noFill/>
          <a:ln cap="flat" cmpd="sng" w="57150">
            <a:solidFill>
              <a:srgbClr val="323F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* ALGORITHM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1902629" y="2390928"/>
            <a:ext cx="2228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AVOID FIRE</a:t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3761068" y="2824231"/>
            <a:ext cx="4251626" cy="41248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7962" y="2926080"/>
            <a:ext cx="4584258" cy="327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9223" y="3602556"/>
            <a:ext cx="198471" cy="25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63132" y="3406915"/>
            <a:ext cx="689828" cy="68982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 txBox="1"/>
          <p:nvPr/>
        </p:nvSpPr>
        <p:spPr>
          <a:xfrm>
            <a:off x="229540" y="82133"/>
            <a:ext cx="84970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ABOUT OUR PROJECT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304142" y="1559030"/>
            <a:ext cx="7976258" cy="363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1. Account Management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2. Measure Air Quality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3. Measure Heart Related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4. View Real Time and Historical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5. View Air Quality in Map</a:t>
            </a:r>
            <a:endParaRPr b="1"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7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8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"/>
          <p:cNvSpPr txBox="1"/>
          <p:nvPr/>
        </p:nvSpPr>
        <p:spPr>
          <a:xfrm>
            <a:off x="3149976" y="3007468"/>
            <a:ext cx="284404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 up</a:t>
            </a:r>
            <a:endParaRPr/>
          </a:p>
        </p:txBody>
      </p:sp>
      <p:sp>
        <p:nvSpPr>
          <p:cNvPr id="238" name="Google Shape;238;p8"/>
          <p:cNvSpPr txBox="1"/>
          <p:nvPr/>
        </p:nvSpPr>
        <p:spPr>
          <a:xfrm>
            <a:off x="229538" y="82133"/>
            <a:ext cx="6634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8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9"/>
          <p:cNvPicPr preferRelativeResize="0"/>
          <p:nvPr/>
        </p:nvPicPr>
        <p:blipFill rotWithShape="1">
          <a:blip r:embed="rId3">
            <a:alphaModFix/>
          </a:blip>
          <a:srcRect b="79388" l="0" r="0" t="0"/>
          <a:stretch/>
        </p:blipFill>
        <p:spPr>
          <a:xfrm>
            <a:off x="0" y="0"/>
            <a:ext cx="9144000" cy="82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 txBox="1"/>
          <p:nvPr/>
        </p:nvSpPr>
        <p:spPr>
          <a:xfrm>
            <a:off x="1051036" y="2930236"/>
            <a:ext cx="704192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 Activation</a:t>
            </a:r>
            <a:endParaRPr/>
          </a:p>
        </p:txBody>
      </p:sp>
      <p:sp>
        <p:nvSpPr>
          <p:cNvPr id="248" name="Google Shape;248;p9"/>
          <p:cNvSpPr txBox="1"/>
          <p:nvPr/>
        </p:nvSpPr>
        <p:spPr>
          <a:xfrm>
            <a:off x="229538" y="82133"/>
            <a:ext cx="6634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9"/>
          <p:cNvSpPr txBox="1"/>
          <p:nvPr/>
        </p:nvSpPr>
        <p:spPr>
          <a:xfrm>
            <a:off x="7369669" y="83107"/>
            <a:ext cx="20971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A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2018-07-11T20:49:29Z</dcterms:created>
  <dc:creator>Seok Juneho</dc:creator>
</cp:coreProperties>
</file>